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2D0BF0-21C0-4093-BAF4-D51E3229F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02B49F0-828A-438B-A8EB-873A309F2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FD17FED-8009-4D8B-943D-7843B5864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A9AE-FEC1-4D42-8DEA-F6585E7C8AAD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14AC13-35CA-4C1F-A771-8A39CF39A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F01022-B0F1-4DB3-A342-CCE56BACC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DD6-0985-4CC1-9A54-7B8FC38646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889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C134D4-879F-4BF1-BB64-DE1521813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0964F8C-6B8D-4A44-BC51-49CD97DD5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BDD2900-BC18-4F1C-8355-62F3E9D09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A9AE-FEC1-4D42-8DEA-F6585E7C8AAD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43D01FA-3690-457B-B244-8D836397F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159C44-D949-4862-9892-A54DBD543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DD6-0985-4CC1-9A54-7B8FC38646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056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057DBDA-2224-4611-A975-AFCEEEEF2F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4DD2D97-8CC9-403C-8D1B-A4688248B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A2D8785-0BB8-4538-8A17-0E54C3D6D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A9AE-FEC1-4D42-8DEA-F6585E7C8AAD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BB2DE6E-8444-43B4-A904-D5ACE45D2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183E28-BF8E-421E-A754-D12BE91B1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DD6-0985-4CC1-9A54-7B8FC38646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499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0EE4D0-0CA0-435C-AFAF-7D7AB663B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79B9DD-8007-4D1A-AC58-E54BE2487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FD74F3-21E0-4242-B88A-983B69B9D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A9AE-FEC1-4D42-8DEA-F6585E7C8AAD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4EDBE1-307C-4B7E-8F36-FEB41F7E9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06AA7E0-02FC-42E9-A76C-DD0E1ACA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DD6-0985-4CC1-9A54-7B8FC38646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666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19F807-3244-43F6-B312-BADCE87EE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B70834F-0CC4-476A-81A1-809DE90BA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435C9D3-04BB-41A5-B4FA-22EAA1F07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A9AE-FEC1-4D42-8DEA-F6585E7C8AAD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EAF1DB3-6385-45DF-BDF0-31466B1C6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422D93-AA3D-4558-A71A-AD5E833F1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DD6-0985-4CC1-9A54-7B8FC38646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188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05EE19-F751-4D55-9CD2-25876369D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378548E-962F-472B-8F5E-E398A5B92E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F6AC806-4E03-4A4E-B11A-2CE6B0A95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6C89D97-32A9-4AF9-BFBF-AC5C22F37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A9AE-FEC1-4D42-8DEA-F6585E7C8AAD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D2164F4-62D2-4013-8833-2C11CDCC8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0FAE866-F89F-4331-9097-B003DA353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DD6-0985-4CC1-9A54-7B8FC38646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221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593AC7-5A5B-4AE0-A4CC-6B1E4076F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85EC238-AF69-40FB-A4C8-BB4140F37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DBBEAB9-E666-4876-AEBD-48B7BDAB4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B94BE5A-BEB0-4603-B3B7-BDF422D9C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41C6F2F-B5FA-48BE-8FBE-1881E33C8D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C1F8471-ABCC-4E96-A1E5-12BCC001F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A9AE-FEC1-4D42-8DEA-F6585E7C8AAD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C92F6A8-7133-4A1D-8D25-DA00C081B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91929A5-AA45-420B-96BD-5ED0B3E55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DD6-0985-4CC1-9A54-7B8FC38646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434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2AA456-4797-494D-9F7B-FC234178C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CD0E62C-80E9-4258-B852-FF2F48435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A9AE-FEC1-4D42-8DEA-F6585E7C8AAD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7741283-2AEB-4745-8DE8-13D746955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014D8C2-5C8E-4787-A38C-7E62B9828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DD6-0985-4CC1-9A54-7B8FC38646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590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E914ED7-7CE8-4BF9-8212-56F7E32B9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A9AE-FEC1-4D42-8DEA-F6585E7C8AAD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FC8D525-5821-4C4C-AF36-90848F9F5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9A1EBCB-0DDE-448F-B71E-AF66945A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DD6-0985-4CC1-9A54-7B8FC38646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374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6B73E5-F2BE-4900-9FC1-051DFA13B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1067D6-00DA-44C2-ADD6-94AD18AD7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B083CE3-8663-463D-9132-D1D5CA8FDB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D8C485E-8885-48A0-9051-3AD849C12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A9AE-FEC1-4D42-8DEA-F6585E7C8AAD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E80AE7A-58F1-43E9-BF8C-E3654BD0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E95DBEA-B84A-4403-B0D1-695D44B1B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DD6-0985-4CC1-9A54-7B8FC38646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552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99189D-14CC-4E59-9C25-720C2EC6E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419DEC1-A7F8-44B5-97DE-102BAEAF9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80DC901-0280-4D9E-9BBF-65F2EAF3B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2088E21-B508-4742-82BB-889BC570F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A9AE-FEC1-4D42-8DEA-F6585E7C8AAD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AACFB22-B8C0-4239-93BA-7BCE31300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D08D7F1-475D-42D3-85EC-CD21D15E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DD6-0985-4CC1-9A54-7B8FC38646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30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4ECFBAB-E900-42E5-AF24-E2116C01C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BA466C7-7725-43A6-BDF3-38AE7A9DC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C0370E1-FC30-4AF3-8A9A-C8F369595E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CA9AE-FEC1-4D42-8DEA-F6585E7C8AAD}" type="datetimeFigureOut">
              <a:rPr lang="fi-FI" smtClean="0"/>
              <a:t>10.2.2021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D95E0A7-524B-4A1A-A77B-C8BE8F781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A775361-FFE6-418E-8663-38782EEEE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8FDD6-0985-4CC1-9A54-7B8FC38646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875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ulukko 7">
            <a:extLst>
              <a:ext uri="{FF2B5EF4-FFF2-40B4-BE49-F238E27FC236}">
                <a16:creationId xmlns:a16="http://schemas.microsoft.com/office/drawing/2014/main" id="{769E27EC-CFEE-4CEA-98EB-7547A79E3703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719666"/>
          <a:ext cx="8291576" cy="5359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788">
                  <a:extLst>
                    <a:ext uri="{9D8B030D-6E8A-4147-A177-3AD203B41FA5}">
                      <a16:colId xmlns:a16="http://schemas.microsoft.com/office/drawing/2014/main" val="1068495587"/>
                    </a:ext>
                  </a:extLst>
                </a:gridCol>
                <a:gridCol w="4145788">
                  <a:extLst>
                    <a:ext uri="{9D8B030D-6E8A-4147-A177-3AD203B41FA5}">
                      <a16:colId xmlns:a16="http://schemas.microsoft.com/office/drawing/2014/main" val="1441589238"/>
                    </a:ext>
                  </a:extLst>
                </a:gridCol>
              </a:tblGrid>
              <a:tr h="2525099">
                <a:tc>
                  <a:txBody>
                    <a:bodyPr/>
                    <a:lstStyle/>
                    <a:p>
                      <a:r>
                        <a:rPr lang="fi-FI" dirty="0"/>
                        <a:t>PRICE</a:t>
                      </a:r>
                    </a:p>
                    <a:p>
                      <a:r>
                        <a:rPr lang="fi-FI" dirty="0" err="1"/>
                        <a:t>High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price</a:t>
                      </a:r>
                      <a:endParaRPr lang="fi-FI" dirty="0"/>
                    </a:p>
                    <a:p>
                      <a:r>
                        <a:rPr lang="fi-FI" dirty="0" err="1"/>
                        <a:t>Low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quality</a:t>
                      </a:r>
                      <a:r>
                        <a:rPr lang="fi-FI" dirty="0"/>
                        <a:t> and </a:t>
                      </a:r>
                      <a:r>
                        <a:rPr lang="fi-FI" dirty="0" err="1"/>
                        <a:t>high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price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r>
                        <a:rPr lang="fi-FI" dirty="0" err="1"/>
                        <a:t>High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price</a:t>
                      </a:r>
                      <a:endParaRPr lang="fi-FI" dirty="0"/>
                    </a:p>
                    <a:p>
                      <a:r>
                        <a:rPr lang="fi-FI" dirty="0" err="1"/>
                        <a:t>High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quality</a:t>
                      </a:r>
                      <a:r>
                        <a:rPr lang="fi-FI" dirty="0"/>
                        <a:t> and </a:t>
                      </a:r>
                      <a:r>
                        <a:rPr lang="fi-FI" dirty="0" err="1"/>
                        <a:t>high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price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451640"/>
                  </a:ext>
                </a:extLst>
              </a:tr>
              <a:tr h="2525099">
                <a:tc>
                  <a:txBody>
                    <a:bodyPr/>
                    <a:lstStyle/>
                    <a:p>
                      <a:r>
                        <a:rPr lang="fi-FI" dirty="0" err="1"/>
                        <a:t>Low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price</a:t>
                      </a:r>
                      <a:endParaRPr lang="fi-FI" dirty="0"/>
                    </a:p>
                    <a:p>
                      <a:r>
                        <a:rPr lang="fi-FI" dirty="0" err="1"/>
                        <a:t>Low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quality</a:t>
                      </a:r>
                      <a:r>
                        <a:rPr lang="fi-FI" dirty="0"/>
                        <a:t> and </a:t>
                      </a:r>
                      <a:r>
                        <a:rPr lang="fi-FI" dirty="0" err="1"/>
                        <a:t>low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value</a:t>
                      </a:r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r>
                        <a:rPr lang="fi-FI" b="1" dirty="0"/>
                        <a:t>QUALITY AND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Low</a:t>
                      </a:r>
                      <a:r>
                        <a:rPr lang="fi-FI" dirty="0"/>
                        <a:t> Price</a:t>
                      </a:r>
                    </a:p>
                    <a:p>
                      <a:r>
                        <a:rPr lang="fi-FI" dirty="0" err="1"/>
                        <a:t>High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quality</a:t>
                      </a:r>
                      <a:r>
                        <a:rPr lang="fi-FI" dirty="0"/>
                        <a:t> and </a:t>
                      </a:r>
                      <a:r>
                        <a:rPr lang="fi-FI" dirty="0" err="1"/>
                        <a:t>high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value</a:t>
                      </a:r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63281"/>
                  </a:ext>
                </a:extLst>
              </a:tr>
            </a:tbl>
          </a:graphicData>
        </a:graphic>
      </p:graphicFrame>
      <p:sp>
        <p:nvSpPr>
          <p:cNvPr id="8" name="Nuoli: Oikea 7">
            <a:extLst>
              <a:ext uri="{FF2B5EF4-FFF2-40B4-BE49-F238E27FC236}">
                <a16:creationId xmlns:a16="http://schemas.microsoft.com/office/drawing/2014/main" id="{03DAE639-EE5E-420E-B291-44D221CD2323}"/>
              </a:ext>
            </a:extLst>
          </p:cNvPr>
          <p:cNvSpPr/>
          <p:nvPr/>
        </p:nvSpPr>
        <p:spPr>
          <a:xfrm>
            <a:off x="2032000" y="6138334"/>
            <a:ext cx="8291576" cy="1161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Nuoli: Ylös 9">
            <a:extLst>
              <a:ext uri="{FF2B5EF4-FFF2-40B4-BE49-F238E27FC236}">
                <a16:creationId xmlns:a16="http://schemas.microsoft.com/office/drawing/2014/main" id="{413B88A8-3EBC-43FA-944E-06B96E364E45}"/>
              </a:ext>
            </a:extLst>
          </p:cNvPr>
          <p:cNvSpPr/>
          <p:nvPr/>
        </p:nvSpPr>
        <p:spPr>
          <a:xfrm>
            <a:off x="1773936" y="778595"/>
            <a:ext cx="164592" cy="535973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65D167B4-87F9-45C5-B288-929A3BBAE564}"/>
              </a:ext>
            </a:extLst>
          </p:cNvPr>
          <p:cNvSpPr txBox="1"/>
          <p:nvPr/>
        </p:nvSpPr>
        <p:spPr>
          <a:xfrm>
            <a:off x="167268" y="267629"/>
            <a:ext cx="13381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Set </a:t>
            </a:r>
            <a:r>
              <a:rPr lang="fi-FI" b="1" dirty="0" err="1"/>
              <a:t>where</a:t>
            </a:r>
            <a:r>
              <a:rPr lang="fi-FI" b="1" dirty="0"/>
              <a:t> </a:t>
            </a:r>
            <a:r>
              <a:rPr lang="fi-FI" b="1" dirty="0" err="1"/>
              <a:t>you</a:t>
            </a:r>
            <a:r>
              <a:rPr lang="fi-FI" b="1" dirty="0"/>
              <a:t> and </a:t>
            </a:r>
            <a:r>
              <a:rPr lang="fi-FI" b="1" dirty="0" err="1"/>
              <a:t>your</a:t>
            </a:r>
            <a:r>
              <a:rPr lang="fi-FI" b="1" dirty="0"/>
              <a:t> </a:t>
            </a:r>
            <a:r>
              <a:rPr lang="fi-FI" b="1" dirty="0" err="1"/>
              <a:t>competitors</a:t>
            </a:r>
            <a:r>
              <a:rPr lang="fi-FI" b="1" dirty="0"/>
              <a:t> </a:t>
            </a:r>
            <a:r>
              <a:rPr lang="fi-FI" b="1" dirty="0" err="1"/>
              <a:t>are</a:t>
            </a:r>
            <a:r>
              <a:rPr lang="fi-FI" b="1" dirty="0"/>
              <a:t>!</a:t>
            </a:r>
          </a:p>
          <a:p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481772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Laajakuva</PresentationFormat>
  <Paragraphs>25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Orenius Mika</dc:creator>
  <cp:lastModifiedBy>Orenius Mika</cp:lastModifiedBy>
  <cp:revision>1</cp:revision>
  <dcterms:created xsi:type="dcterms:W3CDTF">2021-02-10T15:41:52Z</dcterms:created>
  <dcterms:modified xsi:type="dcterms:W3CDTF">2021-02-10T15:43:02Z</dcterms:modified>
</cp:coreProperties>
</file>